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9144000" cy="6858000" type="screen4x3"/>
  <p:notesSz cx="6858000" cy="9144000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FF99"/>
    <a:srgbClr val="528119"/>
    <a:srgbClr val="FF0000"/>
    <a:srgbClr val="0066FF"/>
    <a:srgbClr val="FF6600"/>
    <a:srgbClr val="FFCC00"/>
    <a:srgbClr val="006600"/>
    <a:srgbClr val="FF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07" autoAdjust="0"/>
    <p:restoredTop sz="94660"/>
  </p:normalViewPr>
  <p:slideViewPr>
    <p:cSldViewPr>
      <p:cViewPr varScale="1">
        <p:scale>
          <a:sx n="102" d="100"/>
          <a:sy n="102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EC8A2BE-C353-4271-AADF-265D69F17733}" type="datetimeFigureOut">
              <a:rPr lang="it-IT"/>
              <a:pPr>
                <a:defRPr/>
              </a:pPr>
              <a:t>29/09/2017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FCE412-E520-4071-BD4B-904BD47FDC19}" type="slidenum">
              <a:rPr lang="it-IT" altLang="en-US"/>
              <a:pPr/>
              <a:t>‹N›</a:t>
            </a:fld>
            <a:endParaRPr lang="it-IT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CF30C01-7000-41A9-A420-4C35FEB1C3D0}" type="slidenum">
              <a:rPr lang="it-IT" altLang="en-US"/>
              <a:pPr/>
              <a:t>1</a:t>
            </a:fld>
            <a:endParaRPr lang="it-IT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A676C2-44D6-4CED-B5C9-3A667C3476B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="" xmlns:p14="http://schemas.microsoft.com/office/powerpoint/2010/main" val="3933868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5633D6-E6C5-4D1F-B01A-52DCD1255C80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="" xmlns:p14="http://schemas.microsoft.com/office/powerpoint/2010/main" val="2878157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7451C0-E1B2-4827-A81A-D55F9C16B687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="" xmlns:p14="http://schemas.microsoft.com/office/powerpoint/2010/main" val="3431474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olo e  contenu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581E90-D3E1-4146-BE5B-46415CE7F3D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="" xmlns:p14="http://schemas.microsoft.com/office/powerpoint/2010/main" val="2413727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178947-30E7-4AA2-B79B-553B49574D56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="" xmlns:p14="http://schemas.microsoft.com/office/powerpoint/2010/main" val="4262962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CE96F3-96F5-4037-A7C8-FD5E7751CED1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="" xmlns:p14="http://schemas.microsoft.com/office/powerpoint/2010/main" val="1219726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27D108-CCB8-4C0D-B22C-2F98A148885E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="" xmlns:p14="http://schemas.microsoft.com/office/powerpoint/2010/main" val="3773956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3A5933-9BE3-4664-A36D-F21B9B5E80EF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="" xmlns:p14="http://schemas.microsoft.com/office/powerpoint/2010/main" val="1601302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CBC3F9-18EF-4306-937E-E6E2E7AD2AF7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="" xmlns:p14="http://schemas.microsoft.com/office/powerpoint/2010/main" val="1790342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21B199-BD36-4180-B90A-B1CF9227B00A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="" xmlns:p14="http://schemas.microsoft.com/office/powerpoint/2010/main" val="1912994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6D4220-0ADF-4B95-9C0A-C58FF7F4EFA7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="" xmlns:p14="http://schemas.microsoft.com/office/powerpoint/2010/main" val="1599028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DDCCA5-69D9-4CA5-9C66-86D10C644CF0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="" xmlns:p14="http://schemas.microsoft.com/office/powerpoint/2010/main" val="789357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gli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9A6E7CE-E37D-47B2-9043-DC8565F9085D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6"/>
          <p:cNvSpPr txBox="1">
            <a:spLocks noChangeArrowheads="1"/>
          </p:cNvSpPr>
          <p:nvPr/>
        </p:nvSpPr>
        <p:spPr bwMode="auto">
          <a:xfrm>
            <a:off x="2449513" y="620713"/>
            <a:ext cx="865187" cy="1624012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4</a:t>
            </a: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51" name="Text Box 7"/>
          <p:cNvSpPr txBox="1">
            <a:spLocks noChangeArrowheads="1"/>
          </p:cNvSpPr>
          <p:nvPr/>
        </p:nvSpPr>
        <p:spPr bwMode="auto">
          <a:xfrm>
            <a:off x="3313113" y="620713"/>
            <a:ext cx="825500" cy="1624012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5 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52" name="Text Box 8"/>
          <p:cNvSpPr txBox="1">
            <a:spLocks noChangeArrowheads="1"/>
          </p:cNvSpPr>
          <p:nvPr/>
        </p:nvSpPr>
        <p:spPr bwMode="auto">
          <a:xfrm>
            <a:off x="4572000" y="620713"/>
            <a:ext cx="865188" cy="1614487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ko-KR" altLang="en-US">
                <a:solidFill>
                  <a:srgbClr val="000000"/>
                </a:solidFill>
                <a:ea typeface="굴림" panose="020B0600000101010101" pitchFamily="34" charset="-127"/>
              </a:rPr>
              <a:t>6</a:t>
            </a: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53" name="Text Box 16"/>
          <p:cNvSpPr txBox="1">
            <a:spLocks noChangeArrowheads="1"/>
          </p:cNvSpPr>
          <p:nvPr/>
        </p:nvSpPr>
        <p:spPr bwMode="auto">
          <a:xfrm>
            <a:off x="441325" y="620713"/>
            <a:ext cx="890588" cy="1624012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2  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54" name="Text Box 17"/>
          <p:cNvSpPr txBox="1">
            <a:spLocks noChangeArrowheads="1"/>
          </p:cNvSpPr>
          <p:nvPr/>
        </p:nvSpPr>
        <p:spPr bwMode="auto">
          <a:xfrm>
            <a:off x="1331913" y="620713"/>
            <a:ext cx="825500" cy="1624012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3 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55" name="Text Box 20"/>
          <p:cNvSpPr txBox="1">
            <a:spLocks noChangeArrowheads="1"/>
          </p:cNvSpPr>
          <p:nvPr/>
        </p:nvSpPr>
        <p:spPr bwMode="auto">
          <a:xfrm>
            <a:off x="2741613" y="115888"/>
            <a:ext cx="3660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/>
            <a:r>
              <a:rPr lang="ko-KR" altLang="en-US" sz="2000" b="1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0</a:t>
            </a:r>
            <a:r>
              <a:rPr lang="it-IT" altLang="ko-KR" sz="2000" b="1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5</a:t>
            </a:r>
            <a:r>
              <a:rPr lang="ko-KR" altLang="en-US" sz="2000" b="1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- </a:t>
            </a:r>
            <a:r>
              <a:rPr lang="it-IT" altLang="ko-KR" sz="2000" b="1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settembre-ottobre</a:t>
            </a:r>
            <a:r>
              <a:rPr lang="ko-KR" altLang="en-US" sz="2000" b="1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2017</a:t>
            </a:r>
            <a:endParaRPr lang="ko-KR" altLang="en-US" sz="2400" b="1">
              <a:solidFill>
                <a:srgbClr val="FC66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056" name="Text Box 21"/>
          <p:cNvSpPr txBox="1">
            <a:spLocks noChangeArrowheads="1"/>
          </p:cNvSpPr>
          <p:nvPr/>
        </p:nvSpPr>
        <p:spPr bwMode="auto">
          <a:xfrm>
            <a:off x="5435600" y="620713"/>
            <a:ext cx="865188" cy="1614487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ko-KR" altLang="en-US">
                <a:solidFill>
                  <a:srgbClr val="000000"/>
                </a:solidFill>
                <a:ea typeface="굴림" panose="020B0600000101010101" pitchFamily="34" charset="-127"/>
              </a:rPr>
              <a:t>7</a:t>
            </a: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57" name="Rectangle 31"/>
          <p:cNvSpPr>
            <a:spLocks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058" name="Text Box 6"/>
          <p:cNvSpPr txBox="1">
            <a:spLocks noChangeArrowheads="1"/>
          </p:cNvSpPr>
          <p:nvPr/>
        </p:nvSpPr>
        <p:spPr bwMode="auto">
          <a:xfrm>
            <a:off x="6699250" y="620713"/>
            <a:ext cx="865188" cy="1624012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8</a:t>
            </a: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59" name="Text Box 7"/>
          <p:cNvSpPr txBox="1">
            <a:spLocks noChangeArrowheads="1"/>
          </p:cNvSpPr>
          <p:nvPr/>
        </p:nvSpPr>
        <p:spPr bwMode="auto">
          <a:xfrm>
            <a:off x="7562850" y="620713"/>
            <a:ext cx="825500" cy="1624012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9 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0" name="Text Box 6"/>
          <p:cNvSpPr txBox="1">
            <a:spLocks noChangeArrowheads="1"/>
          </p:cNvSpPr>
          <p:nvPr/>
        </p:nvSpPr>
        <p:spPr bwMode="auto">
          <a:xfrm>
            <a:off x="2449513" y="2597150"/>
            <a:ext cx="865187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12</a:t>
            </a: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1" name="Text Box 7"/>
          <p:cNvSpPr txBox="1">
            <a:spLocks noChangeArrowheads="1"/>
          </p:cNvSpPr>
          <p:nvPr/>
        </p:nvSpPr>
        <p:spPr bwMode="auto">
          <a:xfrm>
            <a:off x="3313113" y="2597150"/>
            <a:ext cx="954087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13 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2" name="Text Box 8"/>
          <p:cNvSpPr txBox="1">
            <a:spLocks noChangeArrowheads="1"/>
          </p:cNvSpPr>
          <p:nvPr/>
        </p:nvSpPr>
        <p:spPr bwMode="auto">
          <a:xfrm>
            <a:off x="4610100" y="2597150"/>
            <a:ext cx="825500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14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3" name="Text Box 16"/>
          <p:cNvSpPr txBox="1">
            <a:spLocks noChangeArrowheads="1"/>
          </p:cNvSpPr>
          <p:nvPr/>
        </p:nvSpPr>
        <p:spPr bwMode="auto">
          <a:xfrm>
            <a:off x="506413" y="2597150"/>
            <a:ext cx="825500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10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4" name="Text Box 17"/>
          <p:cNvSpPr txBox="1">
            <a:spLocks noChangeArrowheads="1"/>
          </p:cNvSpPr>
          <p:nvPr/>
        </p:nvSpPr>
        <p:spPr bwMode="auto">
          <a:xfrm>
            <a:off x="1331913" y="2597150"/>
            <a:ext cx="936625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11 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5" name="Text Box 21"/>
          <p:cNvSpPr txBox="1">
            <a:spLocks noChangeArrowheads="1"/>
          </p:cNvSpPr>
          <p:nvPr/>
        </p:nvSpPr>
        <p:spPr bwMode="auto">
          <a:xfrm>
            <a:off x="5435600" y="2597150"/>
            <a:ext cx="825500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15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6" name="Text Box 6"/>
          <p:cNvSpPr txBox="1">
            <a:spLocks noChangeArrowheads="1"/>
          </p:cNvSpPr>
          <p:nvPr/>
        </p:nvSpPr>
        <p:spPr bwMode="auto">
          <a:xfrm>
            <a:off x="6699250" y="2597150"/>
            <a:ext cx="865188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16</a:t>
            </a: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7" name="Text Box 7"/>
          <p:cNvSpPr txBox="1">
            <a:spLocks noChangeArrowheads="1"/>
          </p:cNvSpPr>
          <p:nvPr/>
        </p:nvSpPr>
        <p:spPr bwMode="auto">
          <a:xfrm>
            <a:off x="7562850" y="2597150"/>
            <a:ext cx="825500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17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8" name="Text Box 6"/>
          <p:cNvSpPr txBox="1">
            <a:spLocks noChangeArrowheads="1"/>
          </p:cNvSpPr>
          <p:nvPr/>
        </p:nvSpPr>
        <p:spPr bwMode="auto">
          <a:xfrm>
            <a:off x="2449513" y="4724400"/>
            <a:ext cx="865187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20</a:t>
            </a: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69" name="Text Box 7"/>
          <p:cNvSpPr txBox="1">
            <a:spLocks noChangeArrowheads="1"/>
          </p:cNvSpPr>
          <p:nvPr/>
        </p:nvSpPr>
        <p:spPr bwMode="auto">
          <a:xfrm>
            <a:off x="3313113" y="4724400"/>
            <a:ext cx="954087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21 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70" name="Text Box 8"/>
          <p:cNvSpPr txBox="1">
            <a:spLocks noChangeArrowheads="1"/>
          </p:cNvSpPr>
          <p:nvPr/>
        </p:nvSpPr>
        <p:spPr bwMode="auto">
          <a:xfrm>
            <a:off x="5186363" y="4724400"/>
            <a:ext cx="825500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22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r>
              <a:rPr lang="ko-KR" altLang="en-US">
                <a:solidFill>
                  <a:srgbClr val="000000"/>
                </a:solidFill>
                <a:ea typeface="굴림" panose="020B0600000101010101" pitchFamily="34" charset="-127"/>
              </a:rPr>
              <a:t>  </a:t>
            </a:r>
          </a:p>
        </p:txBody>
      </p:sp>
      <p:sp>
        <p:nvSpPr>
          <p:cNvPr id="2071" name="Text Box 16"/>
          <p:cNvSpPr txBox="1">
            <a:spLocks noChangeArrowheads="1"/>
          </p:cNvSpPr>
          <p:nvPr/>
        </p:nvSpPr>
        <p:spPr bwMode="auto">
          <a:xfrm>
            <a:off x="369888" y="4724400"/>
            <a:ext cx="889000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18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72" name="Text Box 17"/>
          <p:cNvSpPr txBox="1">
            <a:spLocks noChangeArrowheads="1"/>
          </p:cNvSpPr>
          <p:nvPr/>
        </p:nvSpPr>
        <p:spPr bwMode="auto">
          <a:xfrm>
            <a:off x="1258888" y="4724400"/>
            <a:ext cx="890587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19  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73" name="Text Box 19"/>
          <p:cNvSpPr txBox="1">
            <a:spLocks noChangeArrowheads="1"/>
          </p:cNvSpPr>
          <p:nvPr/>
        </p:nvSpPr>
        <p:spPr bwMode="auto">
          <a:xfrm>
            <a:off x="541338" y="5157788"/>
            <a:ext cx="1841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074" name="Text Box 21"/>
          <p:cNvSpPr txBox="1">
            <a:spLocks noChangeArrowheads="1"/>
          </p:cNvSpPr>
          <p:nvPr/>
        </p:nvSpPr>
        <p:spPr bwMode="auto">
          <a:xfrm>
            <a:off x="6011863" y="4724400"/>
            <a:ext cx="760412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23     </a:t>
            </a: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75" name="Text Box 6"/>
          <p:cNvSpPr txBox="1">
            <a:spLocks noChangeArrowheads="1"/>
          </p:cNvSpPr>
          <p:nvPr/>
        </p:nvSpPr>
        <p:spPr bwMode="auto">
          <a:xfrm>
            <a:off x="7275513" y="4724400"/>
            <a:ext cx="865187" cy="16240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100"/>
              </a:spcBef>
            </a:pPr>
            <a:r>
              <a:rPr lang="it-IT" altLang="ko-KR">
                <a:solidFill>
                  <a:srgbClr val="000000"/>
                </a:solidFill>
                <a:ea typeface="굴림" panose="020B0600000101010101" pitchFamily="34" charset="-127"/>
              </a:rPr>
              <a:t>24</a:t>
            </a: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it-IT" altLang="ko-KR">
              <a:solidFill>
                <a:srgbClr val="000000"/>
              </a:solidFill>
              <a:ea typeface="굴림" panose="020B0600000101010101" pitchFamily="34" charset="-127"/>
            </a:endParaRPr>
          </a:p>
          <a:p>
            <a:pPr>
              <a:spcBef>
                <a:spcPts val="1100"/>
              </a:spcBef>
            </a:pPr>
            <a:endParaRPr lang="ko-KR" altLang="en-US">
              <a:solidFill>
                <a:srgbClr val="000000"/>
              </a:solidFill>
              <a:ea typeface="굴림" panose="020B0600000101010101" pitchFamily="34" charset="-127"/>
            </a:endParaRPr>
          </a:p>
        </p:txBody>
      </p:sp>
      <p:sp>
        <p:nvSpPr>
          <p:cNvPr id="2076" name="CasellaDiTesto 59"/>
          <p:cNvSpPr txBox="1">
            <a:spLocks noChangeArrowheads="1"/>
          </p:cNvSpPr>
          <p:nvPr/>
        </p:nvSpPr>
        <p:spPr bwMode="auto">
          <a:xfrm>
            <a:off x="539750" y="908050"/>
            <a:ext cx="719138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altLang="en-US" sz="900" b="1"/>
              <a:t>Editoriale</a:t>
            </a:r>
          </a:p>
          <a:p>
            <a:r>
              <a:rPr lang="it-IT" altLang="en-US" sz="900" b="1"/>
              <a:t>Teens </a:t>
            </a:r>
          </a:p>
        </p:txBody>
      </p:sp>
      <p:sp>
        <p:nvSpPr>
          <p:cNvPr id="2077" name="CasellaDiTesto 60"/>
          <p:cNvSpPr txBox="1">
            <a:spLocks noChangeArrowheads="1"/>
          </p:cNvSpPr>
          <p:nvPr/>
        </p:nvSpPr>
        <p:spPr bwMode="auto">
          <a:xfrm>
            <a:off x="1331913" y="1125538"/>
            <a:ext cx="8636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altLang="en-US" sz="900" b="1"/>
              <a:t>Indice</a:t>
            </a:r>
          </a:p>
          <a:p>
            <a:endParaRPr lang="it-IT" altLang="en-US" sz="900" b="1"/>
          </a:p>
          <a:p>
            <a:endParaRPr lang="it-IT" altLang="en-US" sz="900" b="1"/>
          </a:p>
          <a:p>
            <a:endParaRPr lang="it-IT" altLang="en-US" sz="900" b="1"/>
          </a:p>
          <a:p>
            <a:endParaRPr lang="it-IT" altLang="en-US" sz="900" b="1"/>
          </a:p>
          <a:p>
            <a:r>
              <a:rPr lang="it-IT" altLang="en-US" sz="900" b="1"/>
              <a:t>Colphon</a:t>
            </a:r>
          </a:p>
        </p:txBody>
      </p:sp>
      <p:sp>
        <p:nvSpPr>
          <p:cNvPr id="2078" name="CasellaDiTesto 61"/>
          <p:cNvSpPr txBox="1">
            <a:spLocks noChangeArrowheads="1"/>
          </p:cNvSpPr>
          <p:nvPr/>
        </p:nvSpPr>
        <p:spPr bwMode="auto">
          <a:xfrm>
            <a:off x="2700338" y="981075"/>
            <a:ext cx="1223962" cy="230188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BreviTeens</a:t>
            </a:r>
          </a:p>
        </p:txBody>
      </p:sp>
      <p:sp>
        <p:nvSpPr>
          <p:cNvPr id="2080" name="CasellaDiTesto 63"/>
          <p:cNvSpPr txBox="1">
            <a:spLocks noChangeArrowheads="1"/>
          </p:cNvSpPr>
          <p:nvPr/>
        </p:nvSpPr>
        <p:spPr bwMode="auto">
          <a:xfrm>
            <a:off x="6875463" y="981075"/>
            <a:ext cx="1225550" cy="230188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Scuola e dintorni </a:t>
            </a:r>
          </a:p>
        </p:txBody>
      </p:sp>
      <p:sp>
        <p:nvSpPr>
          <p:cNvPr id="2081" name="CasellaDiTesto 64"/>
          <p:cNvSpPr txBox="1">
            <a:spLocks noChangeArrowheads="1"/>
          </p:cNvSpPr>
          <p:nvPr/>
        </p:nvSpPr>
        <p:spPr bwMode="auto">
          <a:xfrm>
            <a:off x="4859338" y="981075"/>
            <a:ext cx="1225550" cy="230188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Scuola e dintorni </a:t>
            </a:r>
          </a:p>
        </p:txBody>
      </p:sp>
      <p:sp>
        <p:nvSpPr>
          <p:cNvPr id="2082" name="CasellaDiTesto 65"/>
          <p:cNvSpPr txBox="1">
            <a:spLocks noChangeArrowheads="1"/>
          </p:cNvSpPr>
          <p:nvPr/>
        </p:nvSpPr>
        <p:spPr bwMode="auto">
          <a:xfrm>
            <a:off x="3348038" y="5013325"/>
            <a:ext cx="1079500" cy="231775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TeensLive</a:t>
            </a:r>
          </a:p>
        </p:txBody>
      </p:sp>
      <p:sp>
        <p:nvSpPr>
          <p:cNvPr id="2083" name="CasellaDiTesto 67"/>
          <p:cNvSpPr txBox="1">
            <a:spLocks noChangeArrowheads="1"/>
          </p:cNvSpPr>
          <p:nvPr/>
        </p:nvSpPr>
        <p:spPr bwMode="auto">
          <a:xfrm>
            <a:off x="467544" y="3068960"/>
            <a:ext cx="1873250" cy="369888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 dirty="0">
                <a:solidFill>
                  <a:schemeClr val="bg1"/>
                </a:solidFill>
              </a:rPr>
              <a:t>Teens4peace in collaborazione con </a:t>
            </a:r>
            <a:r>
              <a:rPr lang="it-IT" altLang="en-US" sz="900" b="1" dirty="0" err="1">
                <a:solidFill>
                  <a:schemeClr val="bg1"/>
                </a:solidFill>
              </a:rPr>
              <a:t>LIvingPeaceInternational</a:t>
            </a:r>
            <a:r>
              <a:rPr lang="it-IT" altLang="en-US" sz="9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084" name="CasellaDiTesto 68"/>
          <p:cNvSpPr txBox="1">
            <a:spLocks noChangeArrowheads="1"/>
          </p:cNvSpPr>
          <p:nvPr/>
        </p:nvSpPr>
        <p:spPr bwMode="auto">
          <a:xfrm>
            <a:off x="4644008" y="2924944"/>
            <a:ext cx="792088" cy="230832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 dirty="0" err="1" smtClean="0">
                <a:solidFill>
                  <a:schemeClr val="bg1"/>
                </a:solidFill>
              </a:rPr>
              <a:t>Teensews</a:t>
            </a:r>
            <a:endParaRPr lang="it-IT" altLang="en-US" sz="900" b="1" dirty="0">
              <a:solidFill>
                <a:schemeClr val="bg1"/>
              </a:solidFill>
            </a:endParaRPr>
          </a:p>
        </p:txBody>
      </p:sp>
      <p:sp>
        <p:nvSpPr>
          <p:cNvPr id="2085" name="CasellaDiTesto 69"/>
          <p:cNvSpPr txBox="1">
            <a:spLocks noChangeArrowheads="1"/>
          </p:cNvSpPr>
          <p:nvPr/>
        </p:nvSpPr>
        <p:spPr bwMode="auto">
          <a:xfrm>
            <a:off x="539750" y="5084763"/>
            <a:ext cx="1223963" cy="231775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EcoTeens</a:t>
            </a:r>
          </a:p>
        </p:txBody>
      </p:sp>
      <p:sp>
        <p:nvSpPr>
          <p:cNvPr id="2086" name="CasellaDiTesto 71"/>
          <p:cNvSpPr txBox="1">
            <a:spLocks noChangeArrowheads="1"/>
          </p:cNvSpPr>
          <p:nvPr/>
        </p:nvSpPr>
        <p:spPr bwMode="auto">
          <a:xfrm>
            <a:off x="2771775" y="4797425"/>
            <a:ext cx="504825" cy="369888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Sportteens</a:t>
            </a:r>
          </a:p>
        </p:txBody>
      </p:sp>
      <p:sp>
        <p:nvSpPr>
          <p:cNvPr id="2087" name="CasellaDiTesto 72"/>
          <p:cNvSpPr txBox="1">
            <a:spLocks noChangeArrowheads="1"/>
          </p:cNvSpPr>
          <p:nvPr/>
        </p:nvSpPr>
        <p:spPr bwMode="auto">
          <a:xfrm>
            <a:off x="6084888" y="5013325"/>
            <a:ext cx="576262" cy="784225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PathTens  o sentiri per l’unità </a:t>
            </a:r>
          </a:p>
        </p:txBody>
      </p:sp>
      <p:sp>
        <p:nvSpPr>
          <p:cNvPr id="2088" name="CasellaDiTesto 74"/>
          <p:cNvSpPr txBox="1">
            <a:spLocks noChangeArrowheads="1"/>
          </p:cNvSpPr>
          <p:nvPr/>
        </p:nvSpPr>
        <p:spPr bwMode="auto">
          <a:xfrm>
            <a:off x="2555875" y="1341438"/>
            <a:ext cx="1511300" cy="646112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/>
              <a:t>Mappa del mondo con notizie brevi da: USA , Panama, Messico, Brasile, Romania, </a:t>
            </a:r>
          </a:p>
        </p:txBody>
      </p:sp>
      <p:sp>
        <p:nvSpPr>
          <p:cNvPr id="2089" name="Rettangolo 75"/>
          <p:cNvSpPr>
            <a:spLocks noChangeArrowheads="1"/>
          </p:cNvSpPr>
          <p:nvPr/>
        </p:nvSpPr>
        <p:spPr bwMode="auto">
          <a:xfrm>
            <a:off x="6516216" y="1340768"/>
            <a:ext cx="936104" cy="400110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1000" b="1" dirty="0"/>
              <a:t>Operazione </a:t>
            </a:r>
            <a:r>
              <a:rPr lang="it-IT" altLang="en-US" sz="1000" b="1" dirty="0" err="1" smtClean="0"/>
              <a:t>drinn</a:t>
            </a:r>
            <a:endParaRPr lang="it-IT" altLang="en-US" sz="1000" b="1" dirty="0"/>
          </a:p>
        </p:txBody>
      </p:sp>
      <p:sp>
        <p:nvSpPr>
          <p:cNvPr id="2090" name="Rettangolo 76"/>
          <p:cNvSpPr>
            <a:spLocks noChangeArrowheads="1"/>
          </p:cNvSpPr>
          <p:nvPr/>
        </p:nvSpPr>
        <p:spPr bwMode="auto">
          <a:xfrm>
            <a:off x="4572000" y="1341438"/>
            <a:ext cx="1728788" cy="554037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1000" b="1"/>
              <a:t>W la scuola</a:t>
            </a:r>
          </a:p>
          <a:p>
            <a:pPr algn="ctr"/>
            <a:r>
              <a:rPr lang="it-IT" altLang="en-US" sz="1000" i="1"/>
              <a:t>Intervista doppia ad un alunno e ad un insegnante</a:t>
            </a:r>
          </a:p>
        </p:txBody>
      </p:sp>
      <p:sp>
        <p:nvSpPr>
          <p:cNvPr id="2091" name="Rettangolo 78"/>
          <p:cNvSpPr>
            <a:spLocks noChangeArrowheads="1"/>
          </p:cNvSpPr>
          <p:nvPr/>
        </p:nvSpPr>
        <p:spPr bwMode="auto">
          <a:xfrm>
            <a:off x="5580112" y="3284984"/>
            <a:ext cx="2664296" cy="646331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u="sng" dirty="0"/>
              <a:t>Progetto </a:t>
            </a:r>
            <a:r>
              <a:rPr lang="it-IT" altLang="en-US" sz="900" u="sng" dirty="0" err="1"/>
              <a:t>Homebre</a:t>
            </a:r>
            <a:r>
              <a:rPr lang="it-IT" altLang="en-US" sz="900" u="sng" dirty="0"/>
              <a:t> </a:t>
            </a:r>
            <a:r>
              <a:rPr lang="it-IT" altLang="en-US" sz="900" u="sng" dirty="0" err="1"/>
              <a:t>Mundo</a:t>
            </a:r>
            <a:r>
              <a:rPr lang="it-IT" altLang="en-US" sz="900" u="sng" dirty="0"/>
              <a:t> 2017</a:t>
            </a:r>
          </a:p>
          <a:p>
            <a:pPr algn="ctr"/>
            <a:r>
              <a:rPr lang="it-IT" altLang="en-US" sz="900" b="1" dirty="0"/>
              <a:t>Mani, testa, cuore</a:t>
            </a:r>
          </a:p>
          <a:p>
            <a:pPr algn="ctr"/>
            <a:r>
              <a:rPr lang="it-IT" altLang="en-US" sz="900" i="1" dirty="0"/>
              <a:t>3 Cantieri internazionali con oltre 700 partecipanti e 35 Cantieri nel mondo  </a:t>
            </a:r>
          </a:p>
        </p:txBody>
      </p:sp>
      <p:sp>
        <p:nvSpPr>
          <p:cNvPr id="2093" name="Rettangolo 80"/>
          <p:cNvSpPr>
            <a:spLocks noChangeArrowheads="1"/>
          </p:cNvSpPr>
          <p:nvPr/>
        </p:nvSpPr>
        <p:spPr bwMode="auto">
          <a:xfrm>
            <a:off x="4859338" y="5229225"/>
            <a:ext cx="1008062" cy="1077913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it-IT" altLang="en-US" sz="900"/>
          </a:p>
          <a:p>
            <a:pPr algn="ctr"/>
            <a:r>
              <a:rPr lang="en-US" altLang="en-US" sz="900" b="1"/>
              <a:t>Qaraqosh, distruzione e speranza</a:t>
            </a:r>
          </a:p>
          <a:p>
            <a:pPr algn="ctr"/>
            <a:r>
              <a:rPr lang="en-US" altLang="en-US" sz="900" b="1"/>
              <a:t> </a:t>
            </a:r>
            <a:r>
              <a:rPr lang="en-US" altLang="en-US" sz="900" i="1"/>
              <a:t>La testimoinianza di Ayman</a:t>
            </a:r>
            <a:endParaRPr lang="it-IT" altLang="en-US" sz="900" i="1"/>
          </a:p>
        </p:txBody>
      </p:sp>
      <p:sp>
        <p:nvSpPr>
          <p:cNvPr id="2094" name="Rettangolo 81"/>
          <p:cNvSpPr>
            <a:spLocks noChangeArrowheads="1"/>
          </p:cNvSpPr>
          <p:nvPr/>
        </p:nvSpPr>
        <p:spPr bwMode="auto">
          <a:xfrm>
            <a:off x="2484438" y="5229225"/>
            <a:ext cx="720725" cy="1476375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/>
              <a:t>In allenamento per superare se stessi </a:t>
            </a:r>
            <a:endParaRPr lang="it-IT" altLang="en-US" sz="900" i="1"/>
          </a:p>
          <a:p>
            <a:pPr algn="ctr"/>
            <a:r>
              <a:rPr lang="it-IT" altLang="en-US" sz="900" i="1"/>
              <a:t>Intervista al ginnasta Lorenzo Holneider</a:t>
            </a:r>
          </a:p>
        </p:txBody>
      </p:sp>
      <p:sp>
        <p:nvSpPr>
          <p:cNvPr id="2095" name="CasellaDiTesto 70"/>
          <p:cNvSpPr txBox="1">
            <a:spLocks noChangeArrowheads="1"/>
          </p:cNvSpPr>
          <p:nvPr/>
        </p:nvSpPr>
        <p:spPr bwMode="auto">
          <a:xfrm>
            <a:off x="6012160" y="2996952"/>
            <a:ext cx="1656184" cy="230188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TeensNews</a:t>
            </a:r>
          </a:p>
        </p:txBody>
      </p:sp>
      <p:sp>
        <p:nvSpPr>
          <p:cNvPr id="2097" name="CasellaDiTesto 72"/>
          <p:cNvSpPr txBox="1">
            <a:spLocks noChangeArrowheads="1"/>
          </p:cNvSpPr>
          <p:nvPr/>
        </p:nvSpPr>
        <p:spPr bwMode="auto">
          <a:xfrm>
            <a:off x="7235825" y="5229225"/>
            <a:ext cx="936625" cy="784225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/>
              <a:t>Promozione progetti Teens4teens</a:t>
            </a:r>
          </a:p>
          <a:p>
            <a:pPr algn="ctr"/>
            <a:r>
              <a:rPr lang="it-IT" altLang="en-US" sz="900" b="1"/>
              <a:t> </a:t>
            </a:r>
          </a:p>
          <a:p>
            <a:pPr algn="ctr"/>
            <a:r>
              <a:rPr lang="it-IT" altLang="en-US" sz="900" b="1"/>
              <a:t>AMU </a:t>
            </a:r>
          </a:p>
        </p:txBody>
      </p:sp>
      <p:sp>
        <p:nvSpPr>
          <p:cNvPr id="2099" name="Rettangolo 80"/>
          <p:cNvSpPr>
            <a:spLocks noChangeArrowheads="1"/>
          </p:cNvSpPr>
          <p:nvPr/>
        </p:nvSpPr>
        <p:spPr bwMode="auto">
          <a:xfrm>
            <a:off x="3348038" y="5229225"/>
            <a:ext cx="1152525" cy="1477963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900" b="1"/>
              <a:t>Se fossi sindaco che cosa faresti?</a:t>
            </a:r>
          </a:p>
          <a:p>
            <a:pPr algn="ctr"/>
            <a:endParaRPr lang="en-US" altLang="en-US" sz="900" b="1"/>
          </a:p>
          <a:p>
            <a:pPr algn="ctr"/>
            <a:r>
              <a:rPr lang="en-US" altLang="en-US" sz="900" i="1"/>
              <a:t>Matilde, 12 anni, ha vinto un concorso nella sua città ed è stata eletta all’unanimità Sindaco della Gunta dei ragazzi </a:t>
            </a:r>
          </a:p>
        </p:txBody>
      </p:sp>
      <p:sp>
        <p:nvSpPr>
          <p:cNvPr id="2101" name="Rettangolo 80"/>
          <p:cNvSpPr>
            <a:spLocks noChangeArrowheads="1"/>
          </p:cNvSpPr>
          <p:nvPr/>
        </p:nvSpPr>
        <p:spPr bwMode="auto">
          <a:xfrm>
            <a:off x="6011863" y="5945188"/>
            <a:ext cx="1081087" cy="508000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900" i="1"/>
              <a:t>Proposte comunicazione e esperienza </a:t>
            </a:r>
          </a:p>
        </p:txBody>
      </p:sp>
      <p:sp>
        <p:nvSpPr>
          <p:cNvPr id="2102" name="CasellaDiTesto 65"/>
          <p:cNvSpPr txBox="1">
            <a:spLocks noChangeArrowheads="1"/>
          </p:cNvSpPr>
          <p:nvPr/>
        </p:nvSpPr>
        <p:spPr bwMode="auto">
          <a:xfrm>
            <a:off x="4859338" y="5013325"/>
            <a:ext cx="1081087" cy="231775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>
                <a:solidFill>
                  <a:schemeClr val="bg1"/>
                </a:solidFill>
              </a:rPr>
              <a:t>TeensLive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="" xmlns:a16="http://schemas.microsoft.com/office/drawing/2014/main" id="{BFF8097C-9A92-034C-A777-83DCB8C54010}"/>
              </a:ext>
            </a:extLst>
          </p:cNvPr>
          <p:cNvSpPr/>
          <p:nvPr/>
        </p:nvSpPr>
        <p:spPr>
          <a:xfrm>
            <a:off x="4644008" y="3356992"/>
            <a:ext cx="753070" cy="755652"/>
          </a:xfrm>
          <a:prstGeom prst="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altLang="en-US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Articolo </a:t>
            </a:r>
            <a:r>
              <a:rPr lang="it-IT" altLang="en-US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Cromnia</a:t>
            </a:r>
            <a:r>
              <a:rPr lang="it-IT" altLang="en-US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it-IT" altLang="en-US" sz="1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it-IT" altLang="en-US" sz="1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altLang="en-US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 </a:t>
            </a:r>
            <a:r>
              <a:rPr lang="it-IT" altLang="en-US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Luigi </a:t>
            </a:r>
            <a:r>
              <a:rPr lang="it-IT" altLang="en-US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Muraca</a:t>
            </a:r>
            <a:endParaRPr lang="it-IT" alt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Rettangolo 75"/>
          <p:cNvSpPr>
            <a:spLocks noChangeArrowheads="1"/>
          </p:cNvSpPr>
          <p:nvPr/>
        </p:nvSpPr>
        <p:spPr bwMode="auto">
          <a:xfrm>
            <a:off x="7668344" y="1412776"/>
            <a:ext cx="936104" cy="707886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1000" b="1" dirty="0" smtClean="0"/>
              <a:t>Un nuovo compagno di banco</a:t>
            </a:r>
          </a:p>
          <a:p>
            <a:pPr algn="ctr"/>
            <a:r>
              <a:rPr lang="it-IT" altLang="en-US" sz="1000" dirty="0" smtClean="0"/>
              <a:t>(con disegni)</a:t>
            </a:r>
            <a:endParaRPr lang="it-IT" altLang="en-US" sz="1000" dirty="0"/>
          </a:p>
        </p:txBody>
      </p:sp>
      <p:sp>
        <p:nvSpPr>
          <p:cNvPr id="55" name="CasellaDiTesto 62"/>
          <p:cNvSpPr txBox="1">
            <a:spLocks noChangeArrowheads="1"/>
          </p:cNvSpPr>
          <p:nvPr/>
        </p:nvSpPr>
        <p:spPr bwMode="auto">
          <a:xfrm>
            <a:off x="2699792" y="2996952"/>
            <a:ext cx="1223962" cy="231775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 b="1" dirty="0" err="1">
                <a:solidFill>
                  <a:schemeClr val="bg1"/>
                </a:solidFill>
              </a:rPr>
              <a:t>DeepTeens</a:t>
            </a:r>
            <a:endParaRPr lang="it-IT" altLang="en-US" sz="900" b="1" dirty="0">
              <a:solidFill>
                <a:schemeClr val="bg1"/>
              </a:solidFill>
            </a:endParaRPr>
          </a:p>
        </p:txBody>
      </p:sp>
      <p:sp>
        <p:nvSpPr>
          <p:cNvPr id="56" name="CasellaDiTesto 74"/>
          <p:cNvSpPr txBox="1">
            <a:spLocks noChangeArrowheads="1"/>
          </p:cNvSpPr>
          <p:nvPr/>
        </p:nvSpPr>
        <p:spPr bwMode="auto">
          <a:xfrm>
            <a:off x="2699792" y="3357315"/>
            <a:ext cx="1439862" cy="646112"/>
          </a:xfrm>
          <a:prstGeom prst="rect">
            <a:avLst/>
          </a:prstGeom>
          <a:solidFill>
            <a:srgbClr val="CCFF9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t-IT" altLang="en-US" sz="900"/>
              <a:t>Daniel Pennac</a:t>
            </a:r>
          </a:p>
          <a:p>
            <a:pPr algn="ctr"/>
            <a:endParaRPr lang="it-IT" altLang="en-US" sz="900"/>
          </a:p>
          <a:p>
            <a:pPr algn="ctr"/>
            <a:r>
              <a:rPr lang="it-IT" altLang="en-US" sz="900" b="1"/>
              <a:t>Diario di scuola  </a:t>
            </a:r>
          </a:p>
          <a:p>
            <a:pPr algn="ctr"/>
            <a:endParaRPr lang="it-IT" altLang="en-US" sz="9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Pages>1</Pages>
  <Words>189</Words>
  <Characters>0</Characters>
  <Application>Microsoft Office PowerPoint</Application>
  <DocSecurity>0</DocSecurity>
  <PresentationFormat>Presentazione su schermo (4:3)</PresentationFormat>
  <Lines>0</Lines>
  <Paragraphs>97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Struttura predefinita</vt:lpstr>
      <vt:lpstr>Diapositiva 1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Casa</dc:creator>
  <cp:lastModifiedBy>annalisa</cp:lastModifiedBy>
  <cp:revision>172</cp:revision>
  <dcterms:created xsi:type="dcterms:W3CDTF">2013-10-08T09:41:30Z</dcterms:created>
  <dcterms:modified xsi:type="dcterms:W3CDTF">2017-09-29T17:05:06Z</dcterms:modified>
</cp:coreProperties>
</file>